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136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1EEEDE-1D66-467F-B8E1-3F89B832447B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82DB06D4-7DBC-4EFA-910D-ABBC8E010722}">
      <dgm:prSet phldrT="[Texto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s-CO" dirty="0" smtClean="0"/>
            <a:t>1.Facilidad  al ser usada </a:t>
          </a:r>
          <a:endParaRPr lang="es-CO" dirty="0"/>
        </a:p>
      </dgm:t>
    </dgm:pt>
    <dgm:pt modelId="{6908A1F6-FDE2-4182-A3AC-63A689297D0D}" type="parTrans" cxnId="{A41223BD-4E4D-4E72-96BC-26C033EA51CA}">
      <dgm:prSet/>
      <dgm:spPr/>
      <dgm:t>
        <a:bodyPr/>
        <a:lstStyle/>
        <a:p>
          <a:endParaRPr lang="es-CO"/>
        </a:p>
      </dgm:t>
    </dgm:pt>
    <dgm:pt modelId="{9CF82650-2A54-4F4B-93AF-7AD1A88D0621}" type="sibTrans" cxnId="{A41223BD-4E4D-4E72-96BC-26C033EA51CA}">
      <dgm:prSet/>
      <dgm:spPr/>
      <dgm:t>
        <a:bodyPr/>
        <a:lstStyle/>
        <a:p>
          <a:endParaRPr lang="es-CO" dirty="0"/>
        </a:p>
      </dgm:t>
    </dgm:pt>
    <dgm:pt modelId="{64441093-00BC-4FF7-989A-2D98E3AC6B7B}">
      <dgm:prSet phldrT="[Texto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s-CO" dirty="0" smtClean="0"/>
            <a:t>2.Busca la compresión de el usuario</a:t>
          </a:r>
          <a:endParaRPr lang="es-CO" dirty="0"/>
        </a:p>
      </dgm:t>
    </dgm:pt>
    <dgm:pt modelId="{EB9A4BF1-6A03-4E0B-B453-81688AE0E948}" type="parTrans" cxnId="{879BFC8B-E990-497E-9539-DE28E73AB006}">
      <dgm:prSet/>
      <dgm:spPr/>
      <dgm:t>
        <a:bodyPr/>
        <a:lstStyle/>
        <a:p>
          <a:endParaRPr lang="es-CO"/>
        </a:p>
      </dgm:t>
    </dgm:pt>
    <dgm:pt modelId="{F74E67B1-2233-4ECC-AFCF-FA3F11AB59D5}" type="sibTrans" cxnId="{879BFC8B-E990-497E-9539-DE28E73AB006}">
      <dgm:prSet/>
      <dgm:spPr/>
      <dgm:t>
        <a:bodyPr/>
        <a:lstStyle/>
        <a:p>
          <a:endParaRPr lang="es-CO" dirty="0"/>
        </a:p>
      </dgm:t>
    </dgm:pt>
    <dgm:pt modelId="{C63A2485-A5DC-43E2-968E-4EFE96CC0B14}">
      <dgm:prSet phldrT="[Texto]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es-CO" dirty="0" smtClean="0"/>
            <a:t>3.Es una forma de implementación de ideas</a:t>
          </a:r>
          <a:endParaRPr lang="es-CO" dirty="0"/>
        </a:p>
      </dgm:t>
    </dgm:pt>
    <dgm:pt modelId="{73233E51-2DCA-41B7-9E50-04004A202934}" type="parTrans" cxnId="{8A607E00-D019-4E91-8A56-0C44CC0E4990}">
      <dgm:prSet/>
      <dgm:spPr/>
      <dgm:t>
        <a:bodyPr/>
        <a:lstStyle/>
        <a:p>
          <a:endParaRPr lang="es-CO"/>
        </a:p>
      </dgm:t>
    </dgm:pt>
    <dgm:pt modelId="{D0203CE0-7F42-46B6-8A38-EA186F6A38AF}" type="sibTrans" cxnId="{8A607E00-D019-4E91-8A56-0C44CC0E4990}">
      <dgm:prSet/>
      <dgm:spPr/>
      <dgm:t>
        <a:bodyPr/>
        <a:lstStyle/>
        <a:p>
          <a:endParaRPr lang="es-CO" dirty="0"/>
        </a:p>
      </dgm:t>
    </dgm:pt>
    <dgm:pt modelId="{9A984F7F-1482-40EC-A8F8-C74D5CAEEDE6}">
      <dgm:prSet phldrT="[Texto]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es-CO" dirty="0" smtClean="0"/>
            <a:t>4 .es una forma de presentación </a:t>
          </a:r>
          <a:endParaRPr lang="es-CO" dirty="0"/>
        </a:p>
      </dgm:t>
    </dgm:pt>
    <dgm:pt modelId="{A4F87B59-5069-478F-889B-551BFDDCE39F}" type="parTrans" cxnId="{79C5078D-C23E-480D-BBAF-3CB5874F9326}">
      <dgm:prSet/>
      <dgm:spPr/>
      <dgm:t>
        <a:bodyPr/>
        <a:lstStyle/>
        <a:p>
          <a:endParaRPr lang="es-CO"/>
        </a:p>
      </dgm:t>
    </dgm:pt>
    <dgm:pt modelId="{20B12906-4D24-41A4-A72E-C01E5F04D1F3}" type="sibTrans" cxnId="{79C5078D-C23E-480D-BBAF-3CB5874F9326}">
      <dgm:prSet/>
      <dgm:spPr/>
      <dgm:t>
        <a:bodyPr/>
        <a:lstStyle/>
        <a:p>
          <a:endParaRPr lang="es-CO" dirty="0"/>
        </a:p>
      </dgm:t>
    </dgm:pt>
    <dgm:pt modelId="{2BA91C6B-AC8A-4D54-A1D6-E220A2AC9CCF}">
      <dgm:prSet phldrT="[Texto]"/>
      <dgm:spPr>
        <a:solidFill>
          <a:srgbClr val="FF0000"/>
        </a:solidFill>
      </dgm:spPr>
      <dgm:t>
        <a:bodyPr/>
        <a:lstStyle/>
        <a:p>
          <a:r>
            <a:rPr lang="es-CO" dirty="0" smtClean="0"/>
            <a:t>5.Es fácil de entender y resume lo que queremos  dar a conocer</a:t>
          </a:r>
          <a:endParaRPr lang="es-CO" dirty="0"/>
        </a:p>
      </dgm:t>
    </dgm:pt>
    <dgm:pt modelId="{921397FF-B2CC-4609-8288-87B0741C8462}" type="parTrans" cxnId="{430F70E6-D8F1-432E-8DD3-51ACA4CFC92B}">
      <dgm:prSet/>
      <dgm:spPr/>
      <dgm:t>
        <a:bodyPr/>
        <a:lstStyle/>
        <a:p>
          <a:endParaRPr lang="es-CO"/>
        </a:p>
      </dgm:t>
    </dgm:pt>
    <dgm:pt modelId="{84951537-0106-4E80-B5B4-B5B6B5A3109A}" type="sibTrans" cxnId="{430F70E6-D8F1-432E-8DD3-51ACA4CFC92B}">
      <dgm:prSet/>
      <dgm:spPr/>
      <dgm:t>
        <a:bodyPr/>
        <a:lstStyle/>
        <a:p>
          <a:endParaRPr lang="es-CO" dirty="0"/>
        </a:p>
      </dgm:t>
    </dgm:pt>
    <dgm:pt modelId="{1C11D6B6-A556-4EEF-BAB2-F1B8B8FB20EB}" type="pres">
      <dgm:prSet presAssocID="{D41EEEDE-1D66-467F-B8E1-3F89B832447B}" presName="cycle" presStyleCnt="0">
        <dgm:presLayoutVars>
          <dgm:dir/>
          <dgm:resizeHandles val="exact"/>
        </dgm:presLayoutVars>
      </dgm:prSet>
      <dgm:spPr/>
    </dgm:pt>
    <dgm:pt modelId="{65FB80D8-1C82-4233-B64E-D97F1BDB2C7E}" type="pres">
      <dgm:prSet presAssocID="{82DB06D4-7DBC-4EFA-910D-ABBC8E010722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EECDB978-8774-4A91-B96E-2BEDEF4ABB12}" type="pres">
      <dgm:prSet presAssocID="{9CF82650-2A54-4F4B-93AF-7AD1A88D0621}" presName="sibTrans" presStyleLbl="sibTrans2D1" presStyleIdx="0" presStyleCnt="5"/>
      <dgm:spPr/>
    </dgm:pt>
    <dgm:pt modelId="{7738DF5A-EC55-4BED-9BA3-1C67A01AA2D4}" type="pres">
      <dgm:prSet presAssocID="{9CF82650-2A54-4F4B-93AF-7AD1A88D0621}" presName="connectorText" presStyleLbl="sibTrans2D1" presStyleIdx="0" presStyleCnt="5"/>
      <dgm:spPr/>
    </dgm:pt>
    <dgm:pt modelId="{64DC725D-7F9B-47DA-B19C-838197F9058A}" type="pres">
      <dgm:prSet presAssocID="{64441093-00BC-4FF7-989A-2D98E3AC6B7B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A8B2CC15-9700-409B-AFDE-35F9520FDA57}" type="pres">
      <dgm:prSet presAssocID="{F74E67B1-2233-4ECC-AFCF-FA3F11AB59D5}" presName="sibTrans" presStyleLbl="sibTrans2D1" presStyleIdx="1" presStyleCnt="5"/>
      <dgm:spPr/>
    </dgm:pt>
    <dgm:pt modelId="{A6F1BFD6-1612-4AE8-942B-7781E0FDBAF4}" type="pres">
      <dgm:prSet presAssocID="{F74E67B1-2233-4ECC-AFCF-FA3F11AB59D5}" presName="connectorText" presStyleLbl="sibTrans2D1" presStyleIdx="1" presStyleCnt="5"/>
      <dgm:spPr/>
    </dgm:pt>
    <dgm:pt modelId="{3248127B-F3B2-456C-90AE-3150DDC24996}" type="pres">
      <dgm:prSet presAssocID="{C63A2485-A5DC-43E2-968E-4EFE96CC0B14}" presName="node" presStyleLbl="node1" presStyleIdx="2" presStyleCnt="5">
        <dgm:presLayoutVars>
          <dgm:bulletEnabled val="1"/>
        </dgm:presLayoutVars>
      </dgm:prSet>
      <dgm:spPr/>
    </dgm:pt>
    <dgm:pt modelId="{DA43A2D5-A348-4737-A9D9-7ADFCA0B7EB6}" type="pres">
      <dgm:prSet presAssocID="{D0203CE0-7F42-46B6-8A38-EA186F6A38AF}" presName="sibTrans" presStyleLbl="sibTrans2D1" presStyleIdx="2" presStyleCnt="5"/>
      <dgm:spPr/>
    </dgm:pt>
    <dgm:pt modelId="{A3100A02-D0BD-4737-A5AC-3D13F5B7BB38}" type="pres">
      <dgm:prSet presAssocID="{D0203CE0-7F42-46B6-8A38-EA186F6A38AF}" presName="connectorText" presStyleLbl="sibTrans2D1" presStyleIdx="2" presStyleCnt="5"/>
      <dgm:spPr/>
    </dgm:pt>
    <dgm:pt modelId="{004A5A97-C7D7-410B-9876-7592BB9FA8AC}" type="pres">
      <dgm:prSet presAssocID="{9A984F7F-1482-40EC-A8F8-C74D5CAEEDE6}" presName="node" presStyleLbl="node1" presStyleIdx="3" presStyleCnt="5">
        <dgm:presLayoutVars>
          <dgm:bulletEnabled val="1"/>
        </dgm:presLayoutVars>
      </dgm:prSet>
      <dgm:spPr/>
    </dgm:pt>
    <dgm:pt modelId="{1278565D-22D3-42CB-8382-FD207A47FE3C}" type="pres">
      <dgm:prSet presAssocID="{20B12906-4D24-41A4-A72E-C01E5F04D1F3}" presName="sibTrans" presStyleLbl="sibTrans2D1" presStyleIdx="3" presStyleCnt="5"/>
      <dgm:spPr/>
    </dgm:pt>
    <dgm:pt modelId="{92656155-BC97-4888-9495-E15AA992841C}" type="pres">
      <dgm:prSet presAssocID="{20B12906-4D24-41A4-A72E-C01E5F04D1F3}" presName="connectorText" presStyleLbl="sibTrans2D1" presStyleIdx="3" presStyleCnt="5"/>
      <dgm:spPr/>
    </dgm:pt>
    <dgm:pt modelId="{A6A8C725-6F02-4183-A1D3-41FA402C22B3}" type="pres">
      <dgm:prSet presAssocID="{2BA91C6B-AC8A-4D54-A1D6-E220A2AC9CCF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F04627C0-CA1E-49DB-87C7-81C78B73C330}" type="pres">
      <dgm:prSet presAssocID="{84951537-0106-4E80-B5B4-B5B6B5A3109A}" presName="sibTrans" presStyleLbl="sibTrans2D1" presStyleIdx="4" presStyleCnt="5"/>
      <dgm:spPr/>
    </dgm:pt>
    <dgm:pt modelId="{18D8413C-9342-4C02-8B0D-4D8CBD4FC931}" type="pres">
      <dgm:prSet presAssocID="{84951537-0106-4E80-B5B4-B5B6B5A3109A}" presName="connectorText" presStyleLbl="sibTrans2D1" presStyleIdx="4" presStyleCnt="5"/>
      <dgm:spPr/>
    </dgm:pt>
  </dgm:ptLst>
  <dgm:cxnLst>
    <dgm:cxn modelId="{430F70E6-D8F1-432E-8DD3-51ACA4CFC92B}" srcId="{D41EEEDE-1D66-467F-B8E1-3F89B832447B}" destId="{2BA91C6B-AC8A-4D54-A1D6-E220A2AC9CCF}" srcOrd="4" destOrd="0" parTransId="{921397FF-B2CC-4609-8288-87B0741C8462}" sibTransId="{84951537-0106-4E80-B5B4-B5B6B5A3109A}"/>
    <dgm:cxn modelId="{04EDC931-92EA-427F-ACD4-169403EFE63F}" type="presOf" srcId="{20B12906-4D24-41A4-A72E-C01E5F04D1F3}" destId="{92656155-BC97-4888-9495-E15AA992841C}" srcOrd="1" destOrd="0" presId="urn:microsoft.com/office/officeart/2005/8/layout/cycle2"/>
    <dgm:cxn modelId="{6B42A8F6-9468-48A4-9E31-2E38BF322DA3}" type="presOf" srcId="{64441093-00BC-4FF7-989A-2D98E3AC6B7B}" destId="{64DC725D-7F9B-47DA-B19C-838197F9058A}" srcOrd="0" destOrd="0" presId="urn:microsoft.com/office/officeart/2005/8/layout/cycle2"/>
    <dgm:cxn modelId="{27F22978-3F57-4AB7-A168-31C948F555CE}" type="presOf" srcId="{F74E67B1-2233-4ECC-AFCF-FA3F11AB59D5}" destId="{A8B2CC15-9700-409B-AFDE-35F9520FDA57}" srcOrd="0" destOrd="0" presId="urn:microsoft.com/office/officeart/2005/8/layout/cycle2"/>
    <dgm:cxn modelId="{94B944F4-8B71-4AFC-9864-E6154D725F2D}" type="presOf" srcId="{9CF82650-2A54-4F4B-93AF-7AD1A88D0621}" destId="{7738DF5A-EC55-4BED-9BA3-1C67A01AA2D4}" srcOrd="1" destOrd="0" presId="urn:microsoft.com/office/officeart/2005/8/layout/cycle2"/>
    <dgm:cxn modelId="{19C0CE99-9730-4A6C-8203-9FD2E0E06D0D}" type="presOf" srcId="{2BA91C6B-AC8A-4D54-A1D6-E220A2AC9CCF}" destId="{A6A8C725-6F02-4183-A1D3-41FA402C22B3}" srcOrd="0" destOrd="0" presId="urn:microsoft.com/office/officeart/2005/8/layout/cycle2"/>
    <dgm:cxn modelId="{6B582069-833B-4E5D-903B-64A86980DBC8}" type="presOf" srcId="{C63A2485-A5DC-43E2-968E-4EFE96CC0B14}" destId="{3248127B-F3B2-456C-90AE-3150DDC24996}" srcOrd="0" destOrd="0" presId="urn:microsoft.com/office/officeart/2005/8/layout/cycle2"/>
    <dgm:cxn modelId="{362CC464-1B2D-4F5B-805E-3C6B4BBE40A3}" type="presOf" srcId="{F74E67B1-2233-4ECC-AFCF-FA3F11AB59D5}" destId="{A6F1BFD6-1612-4AE8-942B-7781E0FDBAF4}" srcOrd="1" destOrd="0" presId="urn:microsoft.com/office/officeart/2005/8/layout/cycle2"/>
    <dgm:cxn modelId="{0F96DD67-7E61-4353-8E39-88C20C84C86A}" type="presOf" srcId="{82DB06D4-7DBC-4EFA-910D-ABBC8E010722}" destId="{65FB80D8-1C82-4233-B64E-D97F1BDB2C7E}" srcOrd="0" destOrd="0" presId="urn:microsoft.com/office/officeart/2005/8/layout/cycle2"/>
    <dgm:cxn modelId="{5B3F8C28-E5F5-4363-80E4-C87F2581C7AB}" type="presOf" srcId="{84951537-0106-4E80-B5B4-B5B6B5A3109A}" destId="{18D8413C-9342-4C02-8B0D-4D8CBD4FC931}" srcOrd="1" destOrd="0" presId="urn:microsoft.com/office/officeart/2005/8/layout/cycle2"/>
    <dgm:cxn modelId="{8A607E00-D019-4E91-8A56-0C44CC0E4990}" srcId="{D41EEEDE-1D66-467F-B8E1-3F89B832447B}" destId="{C63A2485-A5DC-43E2-968E-4EFE96CC0B14}" srcOrd="2" destOrd="0" parTransId="{73233E51-2DCA-41B7-9E50-04004A202934}" sibTransId="{D0203CE0-7F42-46B6-8A38-EA186F6A38AF}"/>
    <dgm:cxn modelId="{2B76CD2B-940D-4D84-8C64-5479AA10595A}" type="presOf" srcId="{9A984F7F-1482-40EC-A8F8-C74D5CAEEDE6}" destId="{004A5A97-C7D7-410B-9876-7592BB9FA8AC}" srcOrd="0" destOrd="0" presId="urn:microsoft.com/office/officeart/2005/8/layout/cycle2"/>
    <dgm:cxn modelId="{3E8C0FF5-818A-4FB1-BC87-4453A15B61EC}" type="presOf" srcId="{D41EEEDE-1D66-467F-B8E1-3F89B832447B}" destId="{1C11D6B6-A556-4EEF-BAB2-F1B8B8FB20EB}" srcOrd="0" destOrd="0" presId="urn:microsoft.com/office/officeart/2005/8/layout/cycle2"/>
    <dgm:cxn modelId="{4ABCFDA0-4D7D-4167-8806-E153B76CC9F1}" type="presOf" srcId="{D0203CE0-7F42-46B6-8A38-EA186F6A38AF}" destId="{DA43A2D5-A348-4737-A9D9-7ADFCA0B7EB6}" srcOrd="0" destOrd="0" presId="urn:microsoft.com/office/officeart/2005/8/layout/cycle2"/>
    <dgm:cxn modelId="{79C5078D-C23E-480D-BBAF-3CB5874F9326}" srcId="{D41EEEDE-1D66-467F-B8E1-3F89B832447B}" destId="{9A984F7F-1482-40EC-A8F8-C74D5CAEEDE6}" srcOrd="3" destOrd="0" parTransId="{A4F87B59-5069-478F-889B-551BFDDCE39F}" sibTransId="{20B12906-4D24-41A4-A72E-C01E5F04D1F3}"/>
    <dgm:cxn modelId="{879BFC8B-E990-497E-9539-DE28E73AB006}" srcId="{D41EEEDE-1D66-467F-B8E1-3F89B832447B}" destId="{64441093-00BC-4FF7-989A-2D98E3AC6B7B}" srcOrd="1" destOrd="0" parTransId="{EB9A4BF1-6A03-4E0B-B453-81688AE0E948}" sibTransId="{F74E67B1-2233-4ECC-AFCF-FA3F11AB59D5}"/>
    <dgm:cxn modelId="{A88E37BF-D5EA-4DD4-A2E0-0F4BAAB29AA3}" type="presOf" srcId="{9CF82650-2A54-4F4B-93AF-7AD1A88D0621}" destId="{EECDB978-8774-4A91-B96E-2BEDEF4ABB12}" srcOrd="0" destOrd="0" presId="urn:microsoft.com/office/officeart/2005/8/layout/cycle2"/>
    <dgm:cxn modelId="{63B9A825-8D01-45D8-8DA6-EC99C3983329}" type="presOf" srcId="{84951537-0106-4E80-B5B4-B5B6B5A3109A}" destId="{F04627C0-CA1E-49DB-87C7-81C78B73C330}" srcOrd="0" destOrd="0" presId="urn:microsoft.com/office/officeart/2005/8/layout/cycle2"/>
    <dgm:cxn modelId="{4541CC05-AC17-4C45-972A-9F637D10FE2B}" type="presOf" srcId="{20B12906-4D24-41A4-A72E-C01E5F04D1F3}" destId="{1278565D-22D3-42CB-8382-FD207A47FE3C}" srcOrd="0" destOrd="0" presId="urn:microsoft.com/office/officeart/2005/8/layout/cycle2"/>
    <dgm:cxn modelId="{F372385A-D133-44FF-82F4-FB69F08ECA20}" type="presOf" srcId="{D0203CE0-7F42-46B6-8A38-EA186F6A38AF}" destId="{A3100A02-D0BD-4737-A5AC-3D13F5B7BB38}" srcOrd="1" destOrd="0" presId="urn:microsoft.com/office/officeart/2005/8/layout/cycle2"/>
    <dgm:cxn modelId="{A41223BD-4E4D-4E72-96BC-26C033EA51CA}" srcId="{D41EEEDE-1D66-467F-B8E1-3F89B832447B}" destId="{82DB06D4-7DBC-4EFA-910D-ABBC8E010722}" srcOrd="0" destOrd="0" parTransId="{6908A1F6-FDE2-4182-A3AC-63A689297D0D}" sibTransId="{9CF82650-2A54-4F4B-93AF-7AD1A88D0621}"/>
    <dgm:cxn modelId="{90946E15-E761-4D1C-9CA1-C5BAB4DFDAC8}" type="presParOf" srcId="{1C11D6B6-A556-4EEF-BAB2-F1B8B8FB20EB}" destId="{65FB80D8-1C82-4233-B64E-D97F1BDB2C7E}" srcOrd="0" destOrd="0" presId="urn:microsoft.com/office/officeart/2005/8/layout/cycle2"/>
    <dgm:cxn modelId="{CC4002D7-0206-4000-8CA3-6B40361CE494}" type="presParOf" srcId="{1C11D6B6-A556-4EEF-BAB2-F1B8B8FB20EB}" destId="{EECDB978-8774-4A91-B96E-2BEDEF4ABB12}" srcOrd="1" destOrd="0" presId="urn:microsoft.com/office/officeart/2005/8/layout/cycle2"/>
    <dgm:cxn modelId="{0550C0AF-E4C6-4B59-BE47-AE412DF51190}" type="presParOf" srcId="{EECDB978-8774-4A91-B96E-2BEDEF4ABB12}" destId="{7738DF5A-EC55-4BED-9BA3-1C67A01AA2D4}" srcOrd="0" destOrd="0" presId="urn:microsoft.com/office/officeart/2005/8/layout/cycle2"/>
    <dgm:cxn modelId="{E6D67429-F99C-49AE-ACB3-4AF0FA310BC6}" type="presParOf" srcId="{1C11D6B6-A556-4EEF-BAB2-F1B8B8FB20EB}" destId="{64DC725D-7F9B-47DA-B19C-838197F9058A}" srcOrd="2" destOrd="0" presId="urn:microsoft.com/office/officeart/2005/8/layout/cycle2"/>
    <dgm:cxn modelId="{33D616E5-5EAF-446E-B80A-B00F521D9D16}" type="presParOf" srcId="{1C11D6B6-A556-4EEF-BAB2-F1B8B8FB20EB}" destId="{A8B2CC15-9700-409B-AFDE-35F9520FDA57}" srcOrd="3" destOrd="0" presId="urn:microsoft.com/office/officeart/2005/8/layout/cycle2"/>
    <dgm:cxn modelId="{128FA077-E9ED-4446-B351-94974CE9352F}" type="presParOf" srcId="{A8B2CC15-9700-409B-AFDE-35F9520FDA57}" destId="{A6F1BFD6-1612-4AE8-942B-7781E0FDBAF4}" srcOrd="0" destOrd="0" presId="urn:microsoft.com/office/officeart/2005/8/layout/cycle2"/>
    <dgm:cxn modelId="{2A8C03DA-6B7D-4B46-9A19-0C97F86B2721}" type="presParOf" srcId="{1C11D6B6-A556-4EEF-BAB2-F1B8B8FB20EB}" destId="{3248127B-F3B2-456C-90AE-3150DDC24996}" srcOrd="4" destOrd="0" presId="urn:microsoft.com/office/officeart/2005/8/layout/cycle2"/>
    <dgm:cxn modelId="{BF187ACB-C791-4CB4-911A-308FE0DC2B28}" type="presParOf" srcId="{1C11D6B6-A556-4EEF-BAB2-F1B8B8FB20EB}" destId="{DA43A2D5-A348-4737-A9D9-7ADFCA0B7EB6}" srcOrd="5" destOrd="0" presId="urn:microsoft.com/office/officeart/2005/8/layout/cycle2"/>
    <dgm:cxn modelId="{B1B0836F-2AE5-4C7B-90D8-81D2EB9B03C9}" type="presParOf" srcId="{DA43A2D5-A348-4737-A9D9-7ADFCA0B7EB6}" destId="{A3100A02-D0BD-4737-A5AC-3D13F5B7BB38}" srcOrd="0" destOrd="0" presId="urn:microsoft.com/office/officeart/2005/8/layout/cycle2"/>
    <dgm:cxn modelId="{598C0891-7581-468A-9A68-3E04C07E82CD}" type="presParOf" srcId="{1C11D6B6-A556-4EEF-BAB2-F1B8B8FB20EB}" destId="{004A5A97-C7D7-410B-9876-7592BB9FA8AC}" srcOrd="6" destOrd="0" presId="urn:microsoft.com/office/officeart/2005/8/layout/cycle2"/>
    <dgm:cxn modelId="{77E19BD6-CD81-4E19-8ECF-91E0C1B32BB9}" type="presParOf" srcId="{1C11D6B6-A556-4EEF-BAB2-F1B8B8FB20EB}" destId="{1278565D-22D3-42CB-8382-FD207A47FE3C}" srcOrd="7" destOrd="0" presId="urn:microsoft.com/office/officeart/2005/8/layout/cycle2"/>
    <dgm:cxn modelId="{1B01B949-1A50-4B12-9AEA-8CDA4ADDA4B5}" type="presParOf" srcId="{1278565D-22D3-42CB-8382-FD207A47FE3C}" destId="{92656155-BC97-4888-9495-E15AA992841C}" srcOrd="0" destOrd="0" presId="urn:microsoft.com/office/officeart/2005/8/layout/cycle2"/>
    <dgm:cxn modelId="{42E0C220-55C3-426C-BFC1-E492E6E5DD83}" type="presParOf" srcId="{1C11D6B6-A556-4EEF-BAB2-F1B8B8FB20EB}" destId="{A6A8C725-6F02-4183-A1D3-41FA402C22B3}" srcOrd="8" destOrd="0" presId="urn:microsoft.com/office/officeart/2005/8/layout/cycle2"/>
    <dgm:cxn modelId="{28B52453-6342-4A5D-8065-68B7875292C4}" type="presParOf" srcId="{1C11D6B6-A556-4EEF-BAB2-F1B8B8FB20EB}" destId="{F04627C0-CA1E-49DB-87C7-81C78B73C330}" srcOrd="9" destOrd="0" presId="urn:microsoft.com/office/officeart/2005/8/layout/cycle2"/>
    <dgm:cxn modelId="{B93B5A80-BB6E-484E-BA3D-C3C94A84292A}" type="presParOf" srcId="{F04627C0-CA1E-49DB-87C7-81C78B73C330}" destId="{18D8413C-9342-4C02-8B0D-4D8CBD4FC931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FB80D8-1C82-4233-B64E-D97F1BDB2C7E}">
      <dsp:nvSpPr>
        <dsp:cNvPr id="0" name=""/>
        <dsp:cNvSpPr/>
      </dsp:nvSpPr>
      <dsp:spPr>
        <a:xfrm>
          <a:off x="2857413" y="2046"/>
          <a:ext cx="1629989" cy="1629989"/>
        </a:xfrm>
        <a:prstGeom prst="ellipse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300" kern="1200" dirty="0" smtClean="0"/>
            <a:t>1.Facilidad  al ser usada </a:t>
          </a:r>
          <a:endParaRPr lang="es-CO" sz="1300" kern="1200" dirty="0"/>
        </a:p>
      </dsp:txBody>
      <dsp:txXfrm>
        <a:off x="3096119" y="240752"/>
        <a:ext cx="1152577" cy="1152577"/>
      </dsp:txXfrm>
    </dsp:sp>
    <dsp:sp modelId="{EECDB978-8774-4A91-B96E-2BEDEF4ABB12}">
      <dsp:nvSpPr>
        <dsp:cNvPr id="0" name=""/>
        <dsp:cNvSpPr/>
      </dsp:nvSpPr>
      <dsp:spPr>
        <a:xfrm rot="2160000">
          <a:off x="4435898" y="1254112"/>
          <a:ext cx="433349" cy="55012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1000" kern="1200" dirty="0"/>
        </a:p>
      </dsp:txBody>
      <dsp:txXfrm>
        <a:off x="4448312" y="1325928"/>
        <a:ext cx="303344" cy="330073"/>
      </dsp:txXfrm>
    </dsp:sp>
    <dsp:sp modelId="{64DC725D-7F9B-47DA-B19C-838197F9058A}">
      <dsp:nvSpPr>
        <dsp:cNvPr id="0" name=""/>
        <dsp:cNvSpPr/>
      </dsp:nvSpPr>
      <dsp:spPr>
        <a:xfrm>
          <a:off x="4837587" y="1440728"/>
          <a:ext cx="1629989" cy="1629989"/>
        </a:xfrm>
        <a:prstGeom prst="ellipse">
          <a:avLst/>
        </a:prstGeom>
        <a:solidFill>
          <a:schemeClr val="accent4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300" kern="1200" dirty="0" smtClean="0"/>
            <a:t>2.Busca la compresión de el usuario</a:t>
          </a:r>
          <a:endParaRPr lang="es-CO" sz="1300" kern="1200" dirty="0"/>
        </a:p>
      </dsp:txBody>
      <dsp:txXfrm>
        <a:off x="5076293" y="1679434"/>
        <a:ext cx="1152577" cy="1152577"/>
      </dsp:txXfrm>
    </dsp:sp>
    <dsp:sp modelId="{A8B2CC15-9700-409B-AFDE-35F9520FDA57}">
      <dsp:nvSpPr>
        <dsp:cNvPr id="0" name=""/>
        <dsp:cNvSpPr/>
      </dsp:nvSpPr>
      <dsp:spPr>
        <a:xfrm rot="6480000">
          <a:off x="5061518" y="3132915"/>
          <a:ext cx="433349" cy="55012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1000" kern="1200" dirty="0"/>
        </a:p>
      </dsp:txBody>
      <dsp:txXfrm rot="10800000">
        <a:off x="5146607" y="3181118"/>
        <a:ext cx="303344" cy="330073"/>
      </dsp:txXfrm>
    </dsp:sp>
    <dsp:sp modelId="{3248127B-F3B2-456C-90AE-3150DDC24996}">
      <dsp:nvSpPr>
        <dsp:cNvPr id="0" name=""/>
        <dsp:cNvSpPr/>
      </dsp:nvSpPr>
      <dsp:spPr>
        <a:xfrm>
          <a:off x="4081228" y="3768563"/>
          <a:ext cx="1629989" cy="1629989"/>
        </a:xfrm>
        <a:prstGeom prst="ellipse">
          <a:avLst/>
        </a:prstGeom>
        <a:solidFill>
          <a:schemeClr val="bg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300" kern="1200" dirty="0" smtClean="0"/>
            <a:t>3.Es una forma de implementación de ideas</a:t>
          </a:r>
          <a:endParaRPr lang="es-CO" sz="1300" kern="1200" dirty="0"/>
        </a:p>
      </dsp:txBody>
      <dsp:txXfrm>
        <a:off x="4319934" y="4007269"/>
        <a:ext cx="1152577" cy="1152577"/>
      </dsp:txXfrm>
    </dsp:sp>
    <dsp:sp modelId="{DA43A2D5-A348-4737-A9D9-7ADFCA0B7EB6}">
      <dsp:nvSpPr>
        <dsp:cNvPr id="0" name=""/>
        <dsp:cNvSpPr/>
      </dsp:nvSpPr>
      <dsp:spPr>
        <a:xfrm rot="10800000">
          <a:off x="3467997" y="4308497"/>
          <a:ext cx="433349" cy="55012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1000" kern="1200" dirty="0"/>
        </a:p>
      </dsp:txBody>
      <dsp:txXfrm rot="10800000">
        <a:off x="3598002" y="4418521"/>
        <a:ext cx="303344" cy="330073"/>
      </dsp:txXfrm>
    </dsp:sp>
    <dsp:sp modelId="{004A5A97-C7D7-410B-9876-7592BB9FA8AC}">
      <dsp:nvSpPr>
        <dsp:cNvPr id="0" name=""/>
        <dsp:cNvSpPr/>
      </dsp:nvSpPr>
      <dsp:spPr>
        <a:xfrm>
          <a:off x="1633597" y="3768563"/>
          <a:ext cx="1629989" cy="1629989"/>
        </a:xfrm>
        <a:prstGeom prst="ellipse">
          <a:avLst/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300" kern="1200" dirty="0" smtClean="0"/>
            <a:t>4 .es una forma de presentación </a:t>
          </a:r>
          <a:endParaRPr lang="es-CO" sz="1300" kern="1200" dirty="0"/>
        </a:p>
      </dsp:txBody>
      <dsp:txXfrm>
        <a:off x="1872303" y="4007269"/>
        <a:ext cx="1152577" cy="1152577"/>
      </dsp:txXfrm>
    </dsp:sp>
    <dsp:sp modelId="{1278565D-22D3-42CB-8382-FD207A47FE3C}">
      <dsp:nvSpPr>
        <dsp:cNvPr id="0" name=""/>
        <dsp:cNvSpPr/>
      </dsp:nvSpPr>
      <dsp:spPr>
        <a:xfrm rot="15120000">
          <a:off x="1857528" y="3156244"/>
          <a:ext cx="433349" cy="55012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1000" kern="1200" dirty="0"/>
        </a:p>
      </dsp:txBody>
      <dsp:txXfrm rot="10800000">
        <a:off x="1942617" y="3328089"/>
        <a:ext cx="303344" cy="330073"/>
      </dsp:txXfrm>
    </dsp:sp>
    <dsp:sp modelId="{A6A8C725-6F02-4183-A1D3-41FA402C22B3}">
      <dsp:nvSpPr>
        <dsp:cNvPr id="0" name=""/>
        <dsp:cNvSpPr/>
      </dsp:nvSpPr>
      <dsp:spPr>
        <a:xfrm>
          <a:off x="877238" y="1440728"/>
          <a:ext cx="1629989" cy="1629989"/>
        </a:xfrm>
        <a:prstGeom prst="ellipse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300" kern="1200" dirty="0" smtClean="0"/>
            <a:t>5.Es fácil de entender y resume lo que queremos  dar a conocer</a:t>
          </a:r>
          <a:endParaRPr lang="es-CO" sz="1300" kern="1200" dirty="0"/>
        </a:p>
      </dsp:txBody>
      <dsp:txXfrm>
        <a:off x="1115944" y="1679434"/>
        <a:ext cx="1152577" cy="1152577"/>
      </dsp:txXfrm>
    </dsp:sp>
    <dsp:sp modelId="{F04627C0-CA1E-49DB-87C7-81C78B73C330}">
      <dsp:nvSpPr>
        <dsp:cNvPr id="0" name=""/>
        <dsp:cNvSpPr/>
      </dsp:nvSpPr>
      <dsp:spPr>
        <a:xfrm rot="19440000">
          <a:off x="2455723" y="1268530"/>
          <a:ext cx="433349" cy="55012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1000" kern="1200" dirty="0"/>
        </a:p>
      </dsp:txBody>
      <dsp:txXfrm>
        <a:off x="2468137" y="1416762"/>
        <a:ext cx="303344" cy="3300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3E0C-7650-4CF7-AE30-F69BE1B5E88D}" type="datetimeFigureOut">
              <a:rPr lang="es-CO" smtClean="0"/>
              <a:t>22/10/2015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9583-E10F-4B35-9F4A-86694CD500CA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164317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3E0C-7650-4CF7-AE30-F69BE1B5E88D}" type="datetimeFigureOut">
              <a:rPr lang="es-CO" smtClean="0"/>
              <a:t>22/10/2015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9583-E10F-4B35-9F4A-86694CD500CA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583029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3E0C-7650-4CF7-AE30-F69BE1B5E88D}" type="datetimeFigureOut">
              <a:rPr lang="es-CO" smtClean="0"/>
              <a:t>22/10/2015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9583-E10F-4B35-9F4A-86694CD500CA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02757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3E0C-7650-4CF7-AE30-F69BE1B5E88D}" type="datetimeFigureOut">
              <a:rPr lang="es-CO" smtClean="0"/>
              <a:t>22/10/2015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9583-E10F-4B35-9F4A-86694CD500CA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216375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3E0C-7650-4CF7-AE30-F69BE1B5E88D}" type="datetimeFigureOut">
              <a:rPr lang="es-CO" smtClean="0"/>
              <a:t>22/10/2015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9583-E10F-4B35-9F4A-86694CD500CA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434005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3E0C-7650-4CF7-AE30-F69BE1B5E88D}" type="datetimeFigureOut">
              <a:rPr lang="es-CO" smtClean="0"/>
              <a:t>22/10/2015</a:t>
            </a:fld>
            <a:endParaRPr lang="es-CO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9583-E10F-4B35-9F4A-86694CD500CA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5738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3E0C-7650-4CF7-AE30-F69BE1B5E88D}" type="datetimeFigureOut">
              <a:rPr lang="es-CO" smtClean="0"/>
              <a:t>22/10/2015</a:t>
            </a:fld>
            <a:endParaRPr lang="es-CO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9583-E10F-4B35-9F4A-86694CD500CA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24105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3E0C-7650-4CF7-AE30-F69BE1B5E88D}" type="datetimeFigureOut">
              <a:rPr lang="es-CO" smtClean="0"/>
              <a:t>22/10/2015</a:t>
            </a:fld>
            <a:endParaRPr lang="es-CO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9583-E10F-4B35-9F4A-86694CD500CA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900204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3E0C-7650-4CF7-AE30-F69BE1B5E88D}" type="datetimeFigureOut">
              <a:rPr lang="es-CO" smtClean="0"/>
              <a:t>22/10/2015</a:t>
            </a:fld>
            <a:endParaRPr lang="es-CO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9583-E10F-4B35-9F4A-86694CD500CA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841107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3E0C-7650-4CF7-AE30-F69BE1B5E88D}" type="datetimeFigureOut">
              <a:rPr lang="es-CO" smtClean="0"/>
              <a:t>22/10/2015</a:t>
            </a:fld>
            <a:endParaRPr lang="es-CO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9583-E10F-4B35-9F4A-86694CD500CA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108012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3E0C-7650-4CF7-AE30-F69BE1B5E88D}" type="datetimeFigureOut">
              <a:rPr lang="es-CO" smtClean="0"/>
              <a:t>22/10/2015</a:t>
            </a:fld>
            <a:endParaRPr lang="es-CO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9583-E10F-4B35-9F4A-86694CD500CA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031954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03E0C-7650-4CF7-AE30-F69BE1B5E88D}" type="datetimeFigureOut">
              <a:rPr lang="es-CO" smtClean="0"/>
              <a:t>22/10/2015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0B9583-E10F-4B35-9F4A-86694CD500CA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612298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 dirty="0"/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2833445352"/>
              </p:ext>
            </p:extLst>
          </p:nvPr>
        </p:nvGraphicFramePr>
        <p:xfrm>
          <a:off x="1043608" y="764704"/>
          <a:ext cx="7344816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41062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36</Words>
  <Application>Microsoft Office PowerPoint</Application>
  <PresentationFormat>Presentación en pantalla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User</cp:lastModifiedBy>
  <cp:revision>1</cp:revision>
  <dcterms:created xsi:type="dcterms:W3CDTF">2015-10-22T22:41:14Z</dcterms:created>
  <dcterms:modified xsi:type="dcterms:W3CDTF">2015-10-22T22:46:39Z</dcterms:modified>
</cp:coreProperties>
</file>